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47" r:id="rId3"/>
    <p:sldId id="348" r:id="rId4"/>
    <p:sldId id="349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46" r:id="rId14"/>
    <p:sldId id="35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28438" b="14621"/>
          <a:stretch/>
        </p:blipFill>
        <p:spPr>
          <a:xfrm>
            <a:off x="0" y="3789004"/>
            <a:ext cx="12192000" cy="30689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br>
              <a:rPr lang="nl-BE" dirty="0"/>
            </a:br>
            <a:r>
              <a:rPr lang="nl-BE" dirty="0"/>
              <a:t>home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vak 25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7972392" y="4212510"/>
            <a:ext cx="3870043" cy="1170013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 new </a:t>
            </a:r>
            <a:r>
              <a:rPr lang="nl-BE" sz="1600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joins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mission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first AI </a:t>
            </a:r>
            <a:r>
              <a:rPr lang="nl-BE" sz="1600" dirty="0" err="1">
                <a:solidFill>
                  <a:schemeClr val="bg1"/>
                </a:solidFill>
              </a:rPr>
              <a:t>spawned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immediately</a:t>
            </a:r>
            <a:r>
              <a:rPr lang="nl-BE" sz="1600" dirty="0">
                <a:solidFill>
                  <a:schemeClr val="bg1"/>
                </a:solidFill>
              </a:rPr>
              <a:t> back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its</a:t>
            </a:r>
            <a:r>
              <a:rPr lang="nl-BE" sz="1600" dirty="0">
                <a:solidFill>
                  <a:schemeClr val="bg1"/>
                </a:solidFill>
              </a:rPr>
              <a:t> home base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land…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825997" y="51390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005999" y="4509012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178631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276002" y="5040625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 1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 rot="18900000">
            <a:off x="1415948" y="5499023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0" name="Rechte verbindingslijn 39"/>
          <p:cNvCxnSpPr/>
          <p:nvPr/>
        </p:nvCxnSpPr>
        <p:spPr>
          <a:xfrm>
            <a:off x="1685950" y="603063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al 40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Tekstvak 41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3" name="Ovaal 42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4" name="Tekstvak 43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5" name="Ovaal 44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6" name="Tekstvak 45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24" name="Rechte verbindingslijn 23"/>
          <p:cNvCxnSpPr>
            <a:endCxn id="45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10" idx="0"/>
          </p:cNvCxnSpPr>
          <p:nvPr/>
        </p:nvCxnSpPr>
        <p:spPr>
          <a:xfrm flipH="1" flipV="1">
            <a:off x="2157795" y="3180837"/>
            <a:ext cx="3891705" cy="1451214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210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nearest</a:t>
            </a:r>
            <a:r>
              <a:rPr lang="nl-BE" dirty="0"/>
              <a:t> </a:t>
            </a:r>
            <a:r>
              <a:rPr lang="nl-BE" dirty="0" err="1"/>
              <a:t>friendly</a:t>
            </a:r>
            <a:r>
              <a:rPr lang="nl-BE" dirty="0"/>
              <a:t>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6005999" y="54990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186000" y="4860623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3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456004" y="54006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 1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1415948" y="5499023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0" name="Rechte verbindingslijn 39"/>
          <p:cNvCxnSpPr/>
          <p:nvPr/>
        </p:nvCxnSpPr>
        <p:spPr>
          <a:xfrm>
            <a:off x="1685950" y="603063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0"/>
            <a:endCxn id="45" idx="2"/>
          </p:cNvCxnSpPr>
          <p:nvPr/>
        </p:nvCxnSpPr>
        <p:spPr>
          <a:xfrm>
            <a:off x="6716807" y="5200509"/>
            <a:ext cx="2619229" cy="928521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al 40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Tekstvak 41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24" name="Rechte verbindingslijn 23"/>
          <p:cNvCxnSpPr>
            <a:endCxn id="41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kstvak 42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sp>
        <p:nvSpPr>
          <p:cNvPr id="44" name="TextBox 19"/>
          <p:cNvSpPr txBox="1"/>
          <p:nvPr/>
        </p:nvSpPr>
        <p:spPr>
          <a:xfrm>
            <a:off x="335936" y="3519001"/>
            <a:ext cx="5310059" cy="1350015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 new </a:t>
            </a:r>
            <a:r>
              <a:rPr lang="nl-BE" sz="1600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joins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mission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first AI </a:t>
            </a:r>
            <a:r>
              <a:rPr lang="nl-BE" sz="1600" dirty="0" err="1">
                <a:solidFill>
                  <a:schemeClr val="bg1"/>
                </a:solidFill>
              </a:rPr>
              <a:t>spawned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immediately</a:t>
            </a:r>
            <a:r>
              <a:rPr lang="nl-BE" sz="1600" dirty="0">
                <a:solidFill>
                  <a:schemeClr val="bg1"/>
                </a:solidFill>
              </a:rPr>
              <a:t> back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nearest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friendly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 err="1">
                <a:solidFill>
                  <a:schemeClr val="bg1"/>
                </a:solidFill>
              </a:rPr>
              <a:t>Note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AIRBASE 4</a:t>
            </a:r>
            <a:r>
              <a:rPr lang="nl-BE" sz="1600" dirty="0">
                <a:solidFill>
                  <a:schemeClr val="bg1"/>
                </a:solidFill>
              </a:rPr>
              <a:t> was closer in range </a:t>
            </a:r>
            <a:r>
              <a:rPr lang="nl-BE" sz="1600" dirty="0" err="1">
                <a:solidFill>
                  <a:schemeClr val="bg1"/>
                </a:solidFill>
              </a:rPr>
              <a:t>than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AIRBASE 3</a:t>
            </a:r>
            <a:r>
              <a:rPr lang="nl-BE" sz="1600" dirty="0">
                <a:solidFill>
                  <a:schemeClr val="bg1"/>
                </a:solidFill>
              </a:rPr>
              <a:t>, but is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selected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because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it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dirty="0" err="1">
                <a:solidFill>
                  <a:schemeClr val="bg1"/>
                </a:solidFill>
              </a:rPr>
              <a:t>friendly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45" name="Ovaal 44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6" name="Tekstvak 45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7" name="Ovaal 46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8" name="Tekstvak 47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51" name="Rechte verbindingslijn met pijl 50"/>
          <p:cNvCxnSpPr>
            <a:endCxn id="47" idx="3"/>
          </p:cNvCxnSpPr>
          <p:nvPr/>
        </p:nvCxnSpPr>
        <p:spPr>
          <a:xfrm flipV="1">
            <a:off x="6636006" y="3990844"/>
            <a:ext cx="878172" cy="968173"/>
          </a:xfrm>
          <a:prstGeom prst="straightConnector1">
            <a:avLst/>
          </a:prstGeom>
          <a:ln w="28575">
            <a:solidFill>
              <a:schemeClr val="accent2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Vermenigvuldigen 61"/>
          <p:cNvSpPr/>
          <p:nvPr/>
        </p:nvSpPr>
        <p:spPr>
          <a:xfrm>
            <a:off x="6726007" y="4239009"/>
            <a:ext cx="720008" cy="554396"/>
          </a:xfrm>
          <a:prstGeom prst="mathMultiply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51060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al 18"/>
          <p:cNvSpPr/>
          <p:nvPr/>
        </p:nvSpPr>
        <p:spPr>
          <a:xfrm>
            <a:off x="5825997" y="1988984"/>
            <a:ext cx="5040056" cy="5040056"/>
          </a:xfrm>
          <a:prstGeom prst="ellipse">
            <a:avLst/>
          </a:prstGeom>
          <a:solidFill>
            <a:srgbClr val="FFDADA">
              <a:alpha val="50196"/>
            </a:srgbClr>
          </a:solidFill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only</a:t>
            </a:r>
            <a:r>
              <a:rPr lang="nl-BE" dirty="0"/>
              <a:t> return AI </a:t>
            </a:r>
            <a:r>
              <a:rPr lang="nl-BE" dirty="0" err="1"/>
              <a:t>if</a:t>
            </a:r>
            <a:r>
              <a:rPr lang="nl-BE" dirty="0"/>
              <a:t> </a:t>
            </a:r>
            <a:r>
              <a:rPr lang="nl-BE" dirty="0" err="1"/>
              <a:t>there</a:t>
            </a:r>
            <a:r>
              <a:rPr lang="nl-BE" dirty="0"/>
              <a:t> is no </a:t>
            </a:r>
            <a:r>
              <a:rPr lang="nl-BE" dirty="0" err="1"/>
              <a:t>enemy</a:t>
            </a:r>
            <a:r>
              <a:rPr lang="nl-BE" dirty="0"/>
              <a:t>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range</a:t>
            </a:r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Ovaal 12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Tekstvak 13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5" name="Tekstvak 14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>
            <a:endCxn id="12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9066033" y="3789004"/>
            <a:ext cx="2790031" cy="1170013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AI </a:t>
            </a:r>
            <a:r>
              <a:rPr lang="nl-BE" sz="1600" dirty="0" err="1">
                <a:solidFill>
                  <a:schemeClr val="bg1"/>
                </a:solidFill>
              </a:rPr>
              <a:t>groups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return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if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there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enemy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range!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915998" y="531902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095999" y="4680621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6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366003" y="522062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al 35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Tekstvak 37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sp>
        <p:nvSpPr>
          <p:cNvPr id="39" name="Tekstvak 38"/>
          <p:cNvSpPr txBox="1"/>
          <p:nvPr/>
        </p:nvSpPr>
        <p:spPr>
          <a:xfrm>
            <a:off x="7896020" y="487740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40" name="Groep 39"/>
          <p:cNvGrpSpPr/>
          <p:nvPr/>
        </p:nvGrpSpPr>
        <p:grpSpPr>
          <a:xfrm>
            <a:off x="8076022" y="4239009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3" name="Rechte verbindingslijn 42"/>
          <p:cNvCxnSpPr/>
          <p:nvPr/>
        </p:nvCxnSpPr>
        <p:spPr>
          <a:xfrm>
            <a:off x="8346023" y="4779015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/>
          <p:nvPr/>
        </p:nvCxnSpPr>
        <p:spPr>
          <a:xfrm>
            <a:off x="6636006" y="4959018"/>
            <a:ext cx="2700030" cy="990010"/>
          </a:xfrm>
          <a:prstGeom prst="straightConnector1">
            <a:avLst/>
          </a:prstGeom>
          <a:ln w="28575">
            <a:solidFill>
              <a:schemeClr val="accent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endCxn id="12" idx="5"/>
          </p:cNvCxnSpPr>
          <p:nvPr/>
        </p:nvCxnSpPr>
        <p:spPr>
          <a:xfrm flipH="1" flipV="1">
            <a:off x="2157793" y="3180835"/>
            <a:ext cx="3938208" cy="1688181"/>
          </a:xfrm>
          <a:prstGeom prst="straightConnector1">
            <a:avLst/>
          </a:prstGeom>
          <a:ln w="28575">
            <a:solidFill>
              <a:schemeClr val="accent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Vermenigvuldigen 49"/>
          <p:cNvSpPr/>
          <p:nvPr/>
        </p:nvSpPr>
        <p:spPr>
          <a:xfrm>
            <a:off x="6996010" y="4959017"/>
            <a:ext cx="720008" cy="554396"/>
          </a:xfrm>
          <a:prstGeom prst="mathMultiply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1" name="Vermenigvuldigen 50"/>
          <p:cNvSpPr/>
          <p:nvPr/>
        </p:nvSpPr>
        <p:spPr>
          <a:xfrm>
            <a:off x="4205979" y="3969006"/>
            <a:ext cx="720008" cy="554396"/>
          </a:xfrm>
          <a:prstGeom prst="mathMultiply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2" name="Tekstvak 51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 1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53" name="Groep 52"/>
          <p:cNvGrpSpPr/>
          <p:nvPr/>
        </p:nvGrpSpPr>
        <p:grpSpPr>
          <a:xfrm>
            <a:off x="1415948" y="5499023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6" name="Rechte verbindingslijn 55"/>
          <p:cNvCxnSpPr/>
          <p:nvPr/>
        </p:nvCxnSpPr>
        <p:spPr>
          <a:xfrm>
            <a:off x="1685950" y="603063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243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 err="1"/>
              <a:t>tailor</a:t>
            </a:r>
            <a:r>
              <a:rPr lang="nl-BE" dirty="0"/>
              <a:t> AI_BALANCER</a:t>
            </a:r>
          </a:p>
        </p:txBody>
      </p:sp>
      <p:sp>
        <p:nvSpPr>
          <p:cNvPr id="75" name="Rechthoek 74"/>
          <p:cNvSpPr/>
          <p:nvPr/>
        </p:nvSpPr>
        <p:spPr>
          <a:xfrm>
            <a:off x="1235946" y="2438989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None</a:t>
            </a:r>
          </a:p>
        </p:txBody>
      </p:sp>
      <p:cxnSp>
        <p:nvCxnSpPr>
          <p:cNvPr id="78" name="Rechte verbindingslijn met pijl 77"/>
          <p:cNvCxnSpPr>
            <a:stCxn id="80" idx="3"/>
          </p:cNvCxnSpPr>
          <p:nvPr/>
        </p:nvCxnSpPr>
        <p:spPr>
          <a:xfrm>
            <a:off x="884885" y="2681992"/>
            <a:ext cx="351061" cy="2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hoek 79"/>
          <p:cNvSpPr/>
          <p:nvPr/>
        </p:nvSpPr>
        <p:spPr>
          <a:xfrm>
            <a:off x="650882" y="2564990"/>
            <a:ext cx="234003" cy="234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100"/>
          </a:p>
        </p:txBody>
      </p:sp>
      <p:sp>
        <p:nvSpPr>
          <p:cNvPr id="46" name="Afgeronde rechthoek 11"/>
          <p:cNvSpPr/>
          <p:nvPr/>
        </p:nvSpPr>
        <p:spPr>
          <a:xfrm>
            <a:off x="2675962" y="2438989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</a:t>
            </a:r>
          </a:p>
        </p:txBody>
      </p:sp>
      <p:cxnSp>
        <p:nvCxnSpPr>
          <p:cNvPr id="49" name="Rechte verbindingslijn met pijl 48"/>
          <p:cNvCxnSpPr>
            <a:cxnSpLocks/>
            <a:stCxn id="75" idx="3"/>
            <a:endCxn id="46" idx="1"/>
          </p:cNvCxnSpPr>
          <p:nvPr/>
        </p:nvCxnSpPr>
        <p:spPr>
          <a:xfrm>
            <a:off x="2315958" y="2708992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fgeronde rechthoek 11"/>
          <p:cNvSpPr/>
          <p:nvPr/>
        </p:nvSpPr>
        <p:spPr>
          <a:xfrm>
            <a:off x="5555994" y="3158997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</a:t>
            </a:r>
            <a:endParaRPr lang="nl-BE" sz="1400" b="1" dirty="0"/>
          </a:p>
        </p:txBody>
      </p:sp>
      <p:sp>
        <p:nvSpPr>
          <p:cNvPr id="53" name="Afgeronde rechthoek 11"/>
          <p:cNvSpPr/>
          <p:nvPr/>
        </p:nvSpPr>
        <p:spPr>
          <a:xfrm>
            <a:off x="5555994" y="3879005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Destroy</a:t>
            </a:r>
            <a:endParaRPr lang="nl-BE" sz="1400" b="1" dirty="0"/>
          </a:p>
        </p:txBody>
      </p:sp>
      <p:sp>
        <p:nvSpPr>
          <p:cNvPr id="54" name="Rechthoek 53"/>
          <p:cNvSpPr/>
          <p:nvPr/>
        </p:nvSpPr>
        <p:spPr>
          <a:xfrm>
            <a:off x="4115978" y="2438989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Monitoring</a:t>
            </a:r>
          </a:p>
        </p:txBody>
      </p:sp>
      <p:cxnSp>
        <p:nvCxnSpPr>
          <p:cNvPr id="55" name="Rechte verbindingslijn met pijl 54"/>
          <p:cNvCxnSpPr>
            <a:cxnSpLocks/>
          </p:cNvCxnSpPr>
          <p:nvPr/>
        </p:nvCxnSpPr>
        <p:spPr>
          <a:xfrm>
            <a:off x="3755974" y="2708992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Verbindingslijn: gebogen 12"/>
          <p:cNvCxnSpPr>
            <a:stCxn id="54" idx="2"/>
            <a:endCxn id="52" idx="1"/>
          </p:cNvCxnSpPr>
          <p:nvPr/>
        </p:nvCxnSpPr>
        <p:spPr>
          <a:xfrm rot="16200000" flipH="1">
            <a:off x="4880987" y="2753992"/>
            <a:ext cx="450005" cy="900010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Afgeronde rechthoek 11"/>
          <p:cNvSpPr/>
          <p:nvPr/>
        </p:nvSpPr>
        <p:spPr>
          <a:xfrm>
            <a:off x="5555994" y="4599013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/>
              <a:t>Return</a:t>
            </a:r>
          </a:p>
        </p:txBody>
      </p:sp>
      <p:sp>
        <p:nvSpPr>
          <p:cNvPr id="61" name="Afgeronde rechthoek 11"/>
          <p:cNvSpPr/>
          <p:nvPr/>
        </p:nvSpPr>
        <p:spPr>
          <a:xfrm>
            <a:off x="8436026" y="3158997"/>
            <a:ext cx="1080012" cy="54000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Spawned</a:t>
            </a:r>
            <a:endParaRPr lang="nl-BE" sz="1400" b="1" dirty="0"/>
          </a:p>
        </p:txBody>
      </p:sp>
      <p:sp>
        <p:nvSpPr>
          <p:cNvPr id="62" name="Rechthoek 61"/>
          <p:cNvSpPr/>
          <p:nvPr/>
        </p:nvSpPr>
        <p:spPr>
          <a:xfrm>
            <a:off x="6996010" y="3158997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Spawning</a:t>
            </a:r>
            <a:endParaRPr lang="nl-BE" sz="1400" b="1" dirty="0"/>
          </a:p>
        </p:txBody>
      </p:sp>
      <p:sp>
        <p:nvSpPr>
          <p:cNvPr id="63" name="Rechthoek 62"/>
          <p:cNvSpPr/>
          <p:nvPr/>
        </p:nvSpPr>
        <p:spPr>
          <a:xfrm>
            <a:off x="9876042" y="3158997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Spawned</a:t>
            </a:r>
            <a:endParaRPr lang="nl-BE" sz="1400" b="1" dirty="0"/>
          </a:p>
        </p:txBody>
      </p:sp>
      <p:sp>
        <p:nvSpPr>
          <p:cNvPr id="64" name="Rechthoek 63"/>
          <p:cNvSpPr/>
          <p:nvPr/>
        </p:nvSpPr>
        <p:spPr>
          <a:xfrm>
            <a:off x="6996010" y="3879005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Destroying</a:t>
            </a:r>
            <a:endParaRPr lang="nl-BE" sz="1400" b="1" dirty="0"/>
          </a:p>
        </p:txBody>
      </p:sp>
      <p:sp>
        <p:nvSpPr>
          <p:cNvPr id="65" name="Rechthoek 64"/>
          <p:cNvSpPr/>
          <p:nvPr/>
        </p:nvSpPr>
        <p:spPr>
          <a:xfrm>
            <a:off x="6996010" y="4599013"/>
            <a:ext cx="1080012" cy="540006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400" b="1" dirty="0" err="1"/>
              <a:t>Returning</a:t>
            </a:r>
            <a:endParaRPr lang="nl-BE" sz="1400" b="1" dirty="0"/>
          </a:p>
        </p:txBody>
      </p:sp>
      <p:cxnSp>
        <p:nvCxnSpPr>
          <p:cNvPr id="66" name="Verbindingslijn: gebogen 65"/>
          <p:cNvCxnSpPr>
            <a:cxnSpLocks/>
            <a:stCxn id="54" idx="2"/>
            <a:endCxn id="53" idx="1"/>
          </p:cNvCxnSpPr>
          <p:nvPr/>
        </p:nvCxnSpPr>
        <p:spPr>
          <a:xfrm rot="16200000" flipH="1">
            <a:off x="4520983" y="3113996"/>
            <a:ext cx="1170013" cy="900010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Verbindingslijn: gebogen 68"/>
          <p:cNvCxnSpPr>
            <a:cxnSpLocks/>
            <a:stCxn id="54" idx="2"/>
            <a:endCxn id="60" idx="1"/>
          </p:cNvCxnSpPr>
          <p:nvPr/>
        </p:nvCxnSpPr>
        <p:spPr>
          <a:xfrm rot="16200000" flipH="1">
            <a:off x="4160979" y="3474000"/>
            <a:ext cx="1890021" cy="900010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met pijl 71"/>
          <p:cNvCxnSpPr>
            <a:cxnSpLocks/>
          </p:cNvCxnSpPr>
          <p:nvPr/>
        </p:nvCxnSpPr>
        <p:spPr>
          <a:xfrm>
            <a:off x="6636006" y="3429000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met pijl 72"/>
          <p:cNvCxnSpPr>
            <a:cxnSpLocks/>
          </p:cNvCxnSpPr>
          <p:nvPr/>
        </p:nvCxnSpPr>
        <p:spPr>
          <a:xfrm>
            <a:off x="6636006" y="4149008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met pijl 109"/>
          <p:cNvCxnSpPr>
            <a:cxnSpLocks/>
          </p:cNvCxnSpPr>
          <p:nvPr/>
        </p:nvCxnSpPr>
        <p:spPr>
          <a:xfrm>
            <a:off x="6636006" y="4869016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met pijl 110"/>
          <p:cNvCxnSpPr>
            <a:cxnSpLocks/>
          </p:cNvCxnSpPr>
          <p:nvPr/>
        </p:nvCxnSpPr>
        <p:spPr>
          <a:xfrm>
            <a:off x="8076022" y="3429000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Rechte verbindingslijn met pijl 111"/>
          <p:cNvCxnSpPr>
            <a:cxnSpLocks/>
          </p:cNvCxnSpPr>
          <p:nvPr/>
        </p:nvCxnSpPr>
        <p:spPr>
          <a:xfrm>
            <a:off x="9516038" y="3429000"/>
            <a:ext cx="360004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Verbindingslijn: gebogen 112"/>
          <p:cNvCxnSpPr>
            <a:cxnSpLocks/>
            <a:stCxn id="63" idx="3"/>
            <a:endCxn id="46" idx="2"/>
          </p:cNvCxnSpPr>
          <p:nvPr/>
        </p:nvCxnSpPr>
        <p:spPr>
          <a:xfrm flipH="1" flipV="1">
            <a:off x="3215968" y="2978995"/>
            <a:ext cx="7740086" cy="450005"/>
          </a:xfrm>
          <a:prstGeom prst="bentConnector4">
            <a:avLst>
              <a:gd name="adj1" fmla="val -2953"/>
              <a:gd name="adj2" fmla="val -479392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Verbindingslijn: gebogen 113"/>
          <p:cNvCxnSpPr>
            <a:cxnSpLocks/>
            <a:stCxn id="64" idx="3"/>
            <a:endCxn id="46" idx="2"/>
          </p:cNvCxnSpPr>
          <p:nvPr/>
        </p:nvCxnSpPr>
        <p:spPr>
          <a:xfrm flipH="1" flipV="1">
            <a:off x="3215968" y="2978995"/>
            <a:ext cx="4860054" cy="1170013"/>
          </a:xfrm>
          <a:prstGeom prst="bentConnector4">
            <a:avLst>
              <a:gd name="adj1" fmla="val -4704"/>
              <a:gd name="adj2" fmla="val -122351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65" idx="3"/>
            <a:endCxn id="46" idx="2"/>
          </p:cNvCxnSpPr>
          <p:nvPr/>
        </p:nvCxnSpPr>
        <p:spPr>
          <a:xfrm flipH="1" flipV="1">
            <a:off x="3215968" y="2978995"/>
            <a:ext cx="4860054" cy="1890021"/>
          </a:xfrm>
          <a:prstGeom prst="bentConnector4">
            <a:avLst>
              <a:gd name="adj1" fmla="val -4704"/>
              <a:gd name="adj2" fmla="val -3791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Verbindingslijn: gebogen 28"/>
          <p:cNvCxnSpPr>
            <a:cxnSpLocks/>
            <a:stCxn id="54" idx="0"/>
            <a:endCxn id="46" idx="0"/>
          </p:cNvCxnSpPr>
          <p:nvPr/>
        </p:nvCxnSpPr>
        <p:spPr>
          <a:xfrm rot="16200000" flipV="1">
            <a:off x="3935976" y="171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kstvak 9"/>
          <p:cNvSpPr txBox="1"/>
          <p:nvPr/>
        </p:nvSpPr>
        <p:spPr>
          <a:xfrm>
            <a:off x="5555994" y="1988984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00548"/>
              <a:gd name="adj4" fmla="val -47726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Every 10 </a:t>
            </a:r>
            <a:r>
              <a:rPr lang="nl-BE" b="0" dirty="0" err="1">
                <a:solidFill>
                  <a:schemeClr val="tx1"/>
                </a:solidFill>
              </a:rPr>
              <a:t>seconds</a:t>
            </a:r>
            <a:endParaRPr lang="nl-BE" b="0" dirty="0">
              <a:solidFill>
                <a:schemeClr val="tx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 flipH="1">
            <a:off x="1775951" y="3519001"/>
            <a:ext cx="810009" cy="450005"/>
          </a:xfrm>
          <a:prstGeom prst="borderCallout1">
            <a:avLst>
              <a:gd name="adj1" fmla="val 18750"/>
              <a:gd name="adj2" fmla="val -8333"/>
              <a:gd name="adj3" fmla="val -119384"/>
              <a:gd name="adj4" fmla="val -38220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For </a:t>
            </a: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player</a:t>
            </a:r>
            <a:r>
              <a:rPr lang="nl-BE" b="0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7176012" y="2438989"/>
            <a:ext cx="1170013" cy="450005"/>
          </a:xfrm>
          <a:prstGeom prst="borderCallout1">
            <a:avLst>
              <a:gd name="adj1" fmla="val 18750"/>
              <a:gd name="adj2" fmla="val -8333"/>
              <a:gd name="adj3" fmla="val 160312"/>
              <a:gd name="adj4" fmla="val -82354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no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player</a:t>
            </a:r>
            <a:r>
              <a:rPr lang="nl-BE" b="0" dirty="0">
                <a:solidFill>
                  <a:schemeClr val="tx1"/>
                </a:solidFill>
              </a:rPr>
              <a:t> in slot</a:t>
            </a:r>
          </a:p>
        </p:txBody>
      </p:sp>
      <p:sp>
        <p:nvSpPr>
          <p:cNvPr id="36" name="Tekstvak 35"/>
          <p:cNvSpPr txBox="1"/>
          <p:nvPr/>
        </p:nvSpPr>
        <p:spPr>
          <a:xfrm flipH="1">
            <a:off x="3485971" y="3429000"/>
            <a:ext cx="990011" cy="450005"/>
          </a:xfrm>
          <a:prstGeom prst="borderCallout1">
            <a:avLst>
              <a:gd name="adj1" fmla="val 18750"/>
              <a:gd name="adj2" fmla="val -8333"/>
              <a:gd name="adj3" fmla="val 141999"/>
              <a:gd name="adj4" fmla="val -108482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player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leaves</a:t>
            </a:r>
            <a:r>
              <a:rPr lang="nl-BE" b="0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37" name="Tekstvak 36"/>
          <p:cNvSpPr txBox="1"/>
          <p:nvPr/>
        </p:nvSpPr>
        <p:spPr>
          <a:xfrm flipH="1">
            <a:off x="3215968" y="5859027"/>
            <a:ext cx="2070021" cy="630007"/>
          </a:xfrm>
          <a:prstGeom prst="borderCallout1">
            <a:avLst>
              <a:gd name="adj1" fmla="val 18750"/>
              <a:gd name="adj2" fmla="val -8333"/>
              <a:gd name="adj3" fmla="val -115884"/>
              <a:gd name="adj4" fmla="val -22724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player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leaves</a:t>
            </a:r>
            <a:r>
              <a:rPr lang="nl-BE" b="0" dirty="0">
                <a:solidFill>
                  <a:schemeClr val="tx1"/>
                </a:solidFill>
              </a:rPr>
              <a:t> slot </a:t>
            </a:r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needs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>
                <a:solidFill>
                  <a:schemeClr val="tx1"/>
                </a:solidFill>
              </a:rPr>
              <a:t>return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home base</a:t>
            </a:r>
          </a:p>
        </p:txBody>
      </p: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>
                <a:solidFill>
                  <a:schemeClr val="accent1"/>
                </a:solidFill>
              </a:rPr>
              <a:t>AI BALANCER – demo 1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17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AI_BALANCER CLASS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Compensate with AI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lack of players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your </a:t>
            </a:r>
            <a:b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multiplayer mission</a:t>
            </a:r>
          </a:p>
        </p:txBody>
      </p:sp>
      <p:sp>
        <p:nvSpPr>
          <p:cNvPr id="24" name="Afgeronde rechthoek 18"/>
          <p:cNvSpPr/>
          <p:nvPr/>
        </p:nvSpPr>
        <p:spPr>
          <a:xfrm>
            <a:off x="1325947" y="468901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AI_BALANCER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1325947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7" name="Afgeronde rechthoek 18"/>
          <p:cNvSpPr/>
          <p:nvPr/>
        </p:nvSpPr>
        <p:spPr>
          <a:xfrm>
            <a:off x="4205979" y="423900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8" name="Afgeronde rechthoek 18"/>
          <p:cNvSpPr/>
          <p:nvPr/>
        </p:nvSpPr>
        <p:spPr>
          <a:xfrm>
            <a:off x="4205979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385981" y="549902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0" name="Afgeronde rechthoek 18"/>
          <p:cNvSpPr/>
          <p:nvPr/>
        </p:nvSpPr>
        <p:spPr>
          <a:xfrm>
            <a:off x="4565983" y="567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1" name="Rechte verbindingslijn 30"/>
          <p:cNvCxnSpPr/>
          <p:nvPr/>
        </p:nvCxnSpPr>
        <p:spPr>
          <a:xfrm flipH="1">
            <a:off x="4025977" y="4509012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7"/>
          <p:cNvSpPr/>
          <p:nvPr/>
        </p:nvSpPr>
        <p:spPr>
          <a:xfrm>
            <a:off x="3845975" y="4419011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Rechte verbindingslijn 32"/>
          <p:cNvCxnSpPr/>
          <p:nvPr/>
        </p:nvCxnSpPr>
        <p:spPr>
          <a:xfrm flipH="1">
            <a:off x="4025977" y="5589024"/>
            <a:ext cx="18000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7"/>
          <p:cNvSpPr/>
          <p:nvPr/>
        </p:nvSpPr>
        <p:spPr>
          <a:xfrm>
            <a:off x="3845975" y="5499023"/>
            <a:ext cx="180002" cy="180002"/>
          </a:xfrm>
          <a:prstGeom prst="ellipse">
            <a:avLst/>
          </a:prstGeom>
          <a:solidFill>
            <a:schemeClr val="tx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"/>
          <p:cNvCxnSpPr>
            <a:endCxn id="26" idx="2"/>
          </p:cNvCxnSpPr>
          <p:nvPr/>
        </p:nvCxnSpPr>
        <p:spPr>
          <a:xfrm flipV="1">
            <a:off x="2270958" y="4239009"/>
            <a:ext cx="0" cy="450005"/>
          </a:xfrm>
          <a:prstGeom prst="line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24" idx="3"/>
            <a:endCxn id="32" idx="2"/>
          </p:cNvCxnSpPr>
          <p:nvPr/>
        </p:nvCxnSpPr>
        <p:spPr>
          <a:xfrm flipV="1">
            <a:off x="3215968" y="4509012"/>
            <a:ext cx="630007" cy="49500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headEnd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/>
          <p:cNvCxnSpPr>
            <a:stCxn id="24" idx="3"/>
            <a:endCxn id="34" idx="2"/>
          </p:cNvCxnSpPr>
          <p:nvPr/>
        </p:nvCxnSpPr>
        <p:spPr>
          <a:xfrm>
            <a:off x="3215968" y="5004018"/>
            <a:ext cx="630007" cy="585006"/>
          </a:xfrm>
          <a:prstGeom prst="line">
            <a:avLst/>
          </a:prstGeom>
          <a:ln w="28575">
            <a:solidFill>
              <a:schemeClr val="tx1"/>
            </a:solidFill>
            <a:prstDash val="sysDash"/>
            <a:headEnd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ai_balancer</a:t>
            </a:r>
            <a:r>
              <a:rPr lang="nl-BE" dirty="0"/>
              <a:t> </a:t>
            </a:r>
            <a:r>
              <a:rPr lang="nl-BE" dirty="0" err="1"/>
              <a:t>functional</a:t>
            </a:r>
            <a:r>
              <a:rPr lang="nl-BE" dirty="0"/>
              <a:t> </a:t>
            </a:r>
            <a:r>
              <a:rPr lang="nl-BE" dirty="0" err="1"/>
              <a:t>overview</a:t>
            </a:r>
            <a:endParaRPr lang="nl-BE" dirty="0"/>
          </a:p>
        </p:txBody>
      </p:sp>
      <p:sp>
        <p:nvSpPr>
          <p:cNvPr id="3" name="Tekstvak 2"/>
          <p:cNvSpPr txBox="1"/>
          <p:nvPr/>
        </p:nvSpPr>
        <p:spPr>
          <a:xfrm>
            <a:off x="1775953" y="316739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4" name="Groep 3"/>
          <p:cNvGrpSpPr/>
          <p:nvPr/>
        </p:nvGrpSpPr>
        <p:grpSpPr>
          <a:xfrm>
            <a:off x="1955954" y="2528990"/>
            <a:ext cx="540007" cy="540007"/>
            <a:chOff x="3665972" y="2888994"/>
            <a:chExt cx="540007" cy="540007"/>
          </a:xfrm>
        </p:grpSpPr>
        <p:sp>
          <p:nvSpPr>
            <p:cNvPr id="5" name="Ovaal 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7" name="Rechte verbindingslijn 6"/>
          <p:cNvCxnSpPr/>
          <p:nvPr/>
        </p:nvCxnSpPr>
        <p:spPr>
          <a:xfrm>
            <a:off x="2225958" y="306899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/>
          <p:cNvSpPr txBox="1"/>
          <p:nvPr/>
        </p:nvSpPr>
        <p:spPr>
          <a:xfrm>
            <a:off x="69594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14" name="Groep 13"/>
          <p:cNvGrpSpPr/>
          <p:nvPr/>
        </p:nvGrpSpPr>
        <p:grpSpPr>
          <a:xfrm>
            <a:off x="875942" y="5229020"/>
            <a:ext cx="540007" cy="540007"/>
            <a:chOff x="3665972" y="2888994"/>
            <a:chExt cx="540007" cy="540007"/>
          </a:xfrm>
        </p:grpSpPr>
        <p:sp>
          <p:nvSpPr>
            <p:cNvPr id="15" name="Ovaal 1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7" name="Rechte verbindingslijn 16"/>
          <p:cNvCxnSpPr/>
          <p:nvPr/>
        </p:nvCxnSpPr>
        <p:spPr>
          <a:xfrm>
            <a:off x="114594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/>
          <p:cNvSpPr txBox="1"/>
          <p:nvPr/>
        </p:nvSpPr>
        <p:spPr>
          <a:xfrm>
            <a:off x="177595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9" name="Groep 18"/>
          <p:cNvGrpSpPr/>
          <p:nvPr/>
        </p:nvGrpSpPr>
        <p:grpSpPr>
          <a:xfrm>
            <a:off x="1955953" y="5229020"/>
            <a:ext cx="540007" cy="540007"/>
            <a:chOff x="3665972" y="2888994"/>
            <a:chExt cx="540007" cy="540007"/>
          </a:xfrm>
        </p:grpSpPr>
        <p:sp>
          <p:nvSpPr>
            <p:cNvPr id="20" name="Ovaal 1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2" name="Rechte verbindingslijn 21"/>
          <p:cNvCxnSpPr/>
          <p:nvPr/>
        </p:nvCxnSpPr>
        <p:spPr>
          <a:xfrm>
            <a:off x="2225955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kstvak 22"/>
          <p:cNvSpPr txBox="1"/>
          <p:nvPr/>
        </p:nvSpPr>
        <p:spPr>
          <a:xfrm>
            <a:off x="695940" y="316739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875942" y="2528990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7" name="Rechte verbindingslijn 26"/>
          <p:cNvCxnSpPr/>
          <p:nvPr/>
        </p:nvCxnSpPr>
        <p:spPr>
          <a:xfrm>
            <a:off x="1145944" y="306060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19"/>
          <p:cNvSpPr txBox="1"/>
          <p:nvPr/>
        </p:nvSpPr>
        <p:spPr>
          <a:xfrm>
            <a:off x="3215968" y="2168986"/>
            <a:ext cx="8730097" cy="3150035"/>
          </a:xfrm>
          <a:prstGeom prst="roundRect">
            <a:avLst>
              <a:gd name="adj" fmla="val 4103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b="1" dirty="0" err="1">
                <a:solidFill>
                  <a:schemeClr val="bg1"/>
                </a:solidFill>
              </a:rPr>
              <a:t>Spawn</a:t>
            </a:r>
            <a:r>
              <a:rPr lang="nl-BE" sz="1600" dirty="0">
                <a:solidFill>
                  <a:schemeClr val="bg1"/>
                </a:solidFill>
              </a:rPr>
              <a:t> (</a:t>
            </a:r>
            <a:r>
              <a:rPr lang="nl-BE" sz="1600" dirty="0" err="1">
                <a:solidFill>
                  <a:schemeClr val="bg1"/>
                </a:solidFill>
              </a:rPr>
              <a:t>create</a:t>
            </a:r>
            <a:r>
              <a:rPr lang="nl-BE" sz="1600" dirty="0">
                <a:solidFill>
                  <a:schemeClr val="bg1"/>
                </a:solidFill>
              </a:rPr>
              <a:t>) </a:t>
            </a:r>
            <a:r>
              <a:rPr lang="nl-BE" sz="1600" b="1" dirty="0">
                <a:solidFill>
                  <a:schemeClr val="bg1"/>
                </a:solidFill>
              </a:rPr>
              <a:t>AI </a:t>
            </a:r>
            <a:r>
              <a:rPr lang="nl-BE" sz="1600" b="1" dirty="0" err="1">
                <a:solidFill>
                  <a:schemeClr val="bg1"/>
                </a:solidFill>
              </a:rPr>
              <a:t>groups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providing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replacement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slots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not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occupied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players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dirty="0" err="1">
                <a:solidFill>
                  <a:schemeClr val="bg1"/>
                </a:solidFill>
              </a:rPr>
              <a:t>When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player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joins</a:t>
            </a:r>
            <a:r>
              <a:rPr lang="nl-BE" sz="1600" dirty="0">
                <a:solidFill>
                  <a:schemeClr val="bg1"/>
                </a:solidFill>
              </a:rPr>
              <a:t> a slot, </a:t>
            </a:r>
            <a:r>
              <a:rPr lang="nl-BE" sz="1600" dirty="0" err="1">
                <a:solidFill>
                  <a:schemeClr val="bg1"/>
                </a:solidFill>
              </a:rPr>
              <a:t>either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destroy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AI, or, </a:t>
            </a:r>
            <a:r>
              <a:rPr lang="nl-BE" sz="1600" b="1" dirty="0">
                <a:solidFill>
                  <a:schemeClr val="bg1"/>
                </a:solidFill>
              </a:rPr>
              <a:t>select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return </a:t>
            </a:r>
            <a:r>
              <a:rPr lang="nl-BE" sz="1600" b="1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:</a:t>
            </a:r>
          </a:p>
          <a:p>
            <a:pPr marL="51435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1"/>
                </a:solidFill>
              </a:rPr>
              <a:t>Return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home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on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current</a:t>
            </a:r>
            <a:r>
              <a:rPr lang="nl-BE" sz="1600" dirty="0">
                <a:solidFill>
                  <a:schemeClr val="bg1"/>
                </a:solidFill>
              </a:rPr>
              <a:t> route.</a:t>
            </a:r>
          </a:p>
          <a:p>
            <a:pPr marL="51435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1"/>
                </a:solidFill>
              </a:rPr>
              <a:t>Return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nearest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friendly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(</a:t>
            </a:r>
            <a:r>
              <a:rPr lang="nl-BE" sz="1600" dirty="0" err="1">
                <a:solidFill>
                  <a:schemeClr val="bg1"/>
                </a:solidFill>
              </a:rPr>
              <a:t>excluding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neutral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airbases</a:t>
            </a:r>
            <a:r>
              <a:rPr lang="nl-BE" sz="1600" dirty="0">
                <a:solidFill>
                  <a:schemeClr val="bg1"/>
                </a:solidFill>
              </a:rPr>
              <a:t>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b="1" dirty="0" err="1">
                <a:solidFill>
                  <a:schemeClr val="bg1"/>
                </a:solidFill>
              </a:rPr>
              <a:t>Only</a:t>
            </a:r>
            <a:r>
              <a:rPr lang="nl-BE" sz="1600" b="1" dirty="0">
                <a:solidFill>
                  <a:schemeClr val="bg1"/>
                </a:solidFill>
              </a:rPr>
              <a:t> return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airborne</a:t>
            </a:r>
            <a:r>
              <a:rPr lang="nl-BE" sz="1600" dirty="0">
                <a:solidFill>
                  <a:schemeClr val="bg1"/>
                </a:solidFill>
              </a:rPr>
              <a:t> AI </a:t>
            </a:r>
            <a:r>
              <a:rPr lang="nl-BE" sz="1600" dirty="0" err="1">
                <a:solidFill>
                  <a:schemeClr val="bg1"/>
                </a:solidFill>
              </a:rPr>
              <a:t>group</a:t>
            </a:r>
            <a:r>
              <a:rPr lang="nl-BE" sz="1600" dirty="0">
                <a:solidFill>
                  <a:schemeClr val="bg1"/>
                </a:solidFill>
              </a:rPr>
              <a:t> back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airbase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if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there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enemy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dirty="0" err="1">
                <a:solidFill>
                  <a:schemeClr val="bg1"/>
                </a:solidFill>
              </a:rPr>
              <a:t>given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range</a:t>
            </a:r>
            <a:r>
              <a:rPr lang="nl-BE" sz="1600" dirty="0">
                <a:solidFill>
                  <a:schemeClr val="bg1"/>
                </a:solidFill>
              </a:rPr>
              <a:t>…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nl-BE" sz="1600" b="1" dirty="0" err="1">
                <a:solidFill>
                  <a:schemeClr val="bg1"/>
                </a:solidFill>
              </a:rPr>
              <a:t>Tailor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AI_BALANCER </a:t>
            </a:r>
            <a:r>
              <a:rPr lang="nl-BE" sz="1600" b="1" dirty="0" err="1">
                <a:solidFill>
                  <a:schemeClr val="bg1"/>
                </a:solidFill>
              </a:rPr>
              <a:t>behaviour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handling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state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event </a:t>
            </a:r>
            <a:r>
              <a:rPr lang="nl-BE" sz="1600" b="1" dirty="0" err="1">
                <a:solidFill>
                  <a:schemeClr val="bg1"/>
                </a:solidFill>
              </a:rPr>
              <a:t>transitions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define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your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own</a:t>
            </a:r>
            <a:r>
              <a:rPr lang="nl-BE" sz="1600" b="1" dirty="0">
                <a:solidFill>
                  <a:schemeClr val="bg1"/>
                </a:solidFill>
              </a:rPr>
              <a:t> logic </a:t>
            </a:r>
            <a:r>
              <a:rPr lang="nl-BE" sz="1600" dirty="0">
                <a:solidFill>
                  <a:schemeClr val="bg1"/>
                </a:solidFill>
              </a:rPr>
              <a:t>on top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existing</a:t>
            </a:r>
            <a:r>
              <a:rPr lang="nl-BE" sz="1600" dirty="0">
                <a:solidFill>
                  <a:schemeClr val="bg1"/>
                </a:solidFill>
              </a:rPr>
              <a:t> AI_BALANCER </a:t>
            </a:r>
            <a:r>
              <a:rPr lang="nl-BE" sz="1600" dirty="0" err="1">
                <a:solidFill>
                  <a:schemeClr val="bg1"/>
                </a:solidFill>
              </a:rPr>
              <a:t>implementation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9" name="Ovaal 28"/>
          <p:cNvSpPr/>
          <p:nvPr/>
        </p:nvSpPr>
        <p:spPr>
          <a:xfrm>
            <a:off x="1145945" y="378900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1235946" y="4697407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1" name="Groep 30"/>
          <p:cNvGrpSpPr/>
          <p:nvPr/>
        </p:nvGrpSpPr>
        <p:grpSpPr>
          <a:xfrm>
            <a:off x="1415947" y="4059007"/>
            <a:ext cx="540007" cy="540007"/>
            <a:chOff x="3665972" y="2888994"/>
            <a:chExt cx="540007" cy="540007"/>
          </a:xfrm>
        </p:grpSpPr>
        <p:sp>
          <p:nvSpPr>
            <p:cNvPr id="32" name="Ovaal 3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4" name="Rechte verbindingslijn 33"/>
          <p:cNvCxnSpPr/>
          <p:nvPr/>
        </p:nvCxnSpPr>
        <p:spPr>
          <a:xfrm>
            <a:off x="1685951" y="459901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kstvak 34"/>
          <p:cNvSpPr txBox="1"/>
          <p:nvPr/>
        </p:nvSpPr>
        <p:spPr>
          <a:xfrm>
            <a:off x="335936" y="414900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8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6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70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8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80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1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0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3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4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2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5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3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5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60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3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6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7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/>
              <a:t>No </a:t>
            </a:r>
            <a:r>
              <a:rPr lang="nl-BE" dirty="0" err="1"/>
              <a:t>players</a:t>
            </a:r>
            <a:r>
              <a:rPr lang="nl-BE" dirty="0"/>
              <a:t> are </a:t>
            </a:r>
            <a:r>
              <a:rPr lang="nl-BE" dirty="0" err="1"/>
              <a:t>logged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mission at mission start, </a:t>
            </a:r>
            <a:r>
              <a:rPr lang="nl-BE" dirty="0" err="1"/>
              <a:t>so</a:t>
            </a:r>
            <a:r>
              <a:rPr lang="nl-BE" dirty="0"/>
              <a:t> 2 AI </a:t>
            </a:r>
            <a:r>
              <a:rPr lang="nl-BE" dirty="0" err="1"/>
              <a:t>planes</a:t>
            </a:r>
            <a:endParaRPr lang="nl-BE" dirty="0"/>
          </a:p>
          <a:p>
            <a:pPr algn="ctr"/>
            <a:r>
              <a:rPr lang="nl-BE" dirty="0"/>
              <a:t>are </a:t>
            </a:r>
            <a:r>
              <a:rPr lang="nl-BE" dirty="0" err="1"/>
              <a:t>created</a:t>
            </a:r>
            <a:r>
              <a:rPr lang="nl-BE" dirty="0"/>
              <a:t> on </a:t>
            </a:r>
            <a:r>
              <a:rPr lang="nl-BE" dirty="0" err="1"/>
              <a:t>both</a:t>
            </a:r>
            <a:r>
              <a:rPr lang="nl-BE" dirty="0"/>
              <a:t> sides…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6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7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1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kstvak 113"/>
          <p:cNvSpPr txBox="1"/>
          <p:nvPr/>
        </p:nvSpPr>
        <p:spPr>
          <a:xfrm>
            <a:off x="3125969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5" name="Groep 114"/>
          <p:cNvGrpSpPr/>
          <p:nvPr/>
        </p:nvGrpSpPr>
        <p:grpSpPr>
          <a:xfrm>
            <a:off x="3305970" y="5229020"/>
            <a:ext cx="540007" cy="540007"/>
            <a:chOff x="3665972" y="2888994"/>
            <a:chExt cx="540007" cy="540007"/>
          </a:xfrm>
        </p:grpSpPr>
        <p:sp>
          <p:nvSpPr>
            <p:cNvPr id="116" name="Ovaal 11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8" name="Rechte verbindingslijn 117"/>
          <p:cNvCxnSpPr/>
          <p:nvPr/>
        </p:nvCxnSpPr>
        <p:spPr>
          <a:xfrm>
            <a:off x="3575974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kstvak 118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0" name="Groep 119"/>
          <p:cNvGrpSpPr/>
          <p:nvPr/>
        </p:nvGrpSpPr>
        <p:grpSpPr>
          <a:xfrm>
            <a:off x="7176011" y="5229020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3" name="Rechte verbindingslijn 122"/>
          <p:cNvCxnSpPr/>
          <p:nvPr/>
        </p:nvCxnSpPr>
        <p:spPr>
          <a:xfrm>
            <a:off x="744601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kstvak 123"/>
          <p:cNvSpPr txBox="1"/>
          <p:nvPr/>
        </p:nvSpPr>
        <p:spPr>
          <a:xfrm>
            <a:off x="807602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5" name="Groep 124"/>
          <p:cNvGrpSpPr/>
          <p:nvPr/>
        </p:nvGrpSpPr>
        <p:grpSpPr>
          <a:xfrm>
            <a:off x="8256023" y="5229020"/>
            <a:ext cx="540007" cy="540007"/>
            <a:chOff x="3665972" y="2888994"/>
            <a:chExt cx="540007" cy="540007"/>
          </a:xfrm>
        </p:grpSpPr>
        <p:sp>
          <p:nvSpPr>
            <p:cNvPr id="126" name="Ovaal 1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8" name="Rechte verbindingslijn 127"/>
          <p:cNvCxnSpPr/>
          <p:nvPr/>
        </p:nvCxnSpPr>
        <p:spPr>
          <a:xfrm>
            <a:off x="8526025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al 1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109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8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69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7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7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0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0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3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4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2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5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2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4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59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3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6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7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/>
              <a:t>A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joins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blue side…</a:t>
            </a:r>
          </a:p>
          <a:p>
            <a:pPr algn="ctr"/>
            <a:r>
              <a:rPr lang="nl-BE" dirty="0" err="1"/>
              <a:t>One</a:t>
            </a:r>
            <a:r>
              <a:rPr lang="nl-BE" dirty="0"/>
              <a:t> blue AI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decomissioned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replaced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a blue </a:t>
            </a:r>
            <a:r>
              <a:rPr lang="nl-BE" dirty="0" err="1"/>
              <a:t>player</a:t>
            </a:r>
            <a:r>
              <a:rPr lang="nl-BE" dirty="0"/>
              <a:t>.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5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6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0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kstvak 113"/>
          <p:cNvSpPr txBox="1"/>
          <p:nvPr/>
        </p:nvSpPr>
        <p:spPr>
          <a:xfrm>
            <a:off x="3125968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115" name="Groep 114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116" name="Ovaal 11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8" name="Rechte verbindingslijn 117"/>
          <p:cNvCxnSpPr/>
          <p:nvPr/>
        </p:nvCxnSpPr>
        <p:spPr>
          <a:xfrm>
            <a:off x="3575973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kstvak 118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0" name="Groep 119"/>
          <p:cNvGrpSpPr/>
          <p:nvPr/>
        </p:nvGrpSpPr>
        <p:grpSpPr>
          <a:xfrm>
            <a:off x="7176011" y="5229020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3" name="Rechte verbindingslijn 122"/>
          <p:cNvCxnSpPr/>
          <p:nvPr/>
        </p:nvCxnSpPr>
        <p:spPr>
          <a:xfrm>
            <a:off x="744601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kstvak 123"/>
          <p:cNvSpPr txBox="1"/>
          <p:nvPr/>
        </p:nvSpPr>
        <p:spPr>
          <a:xfrm>
            <a:off x="807602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125" name="Groep 124"/>
          <p:cNvGrpSpPr/>
          <p:nvPr/>
        </p:nvGrpSpPr>
        <p:grpSpPr>
          <a:xfrm>
            <a:off x="8256023" y="5229020"/>
            <a:ext cx="540007" cy="540007"/>
            <a:chOff x="3665972" y="2888994"/>
            <a:chExt cx="540007" cy="540007"/>
          </a:xfrm>
        </p:grpSpPr>
        <p:sp>
          <p:nvSpPr>
            <p:cNvPr id="126" name="Ovaal 1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8" name="Rechte verbindingslijn 127"/>
          <p:cNvCxnSpPr/>
          <p:nvPr/>
        </p:nvCxnSpPr>
        <p:spPr>
          <a:xfrm>
            <a:off x="8526025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al 77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420598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80" name="Groep 79"/>
          <p:cNvGrpSpPr/>
          <p:nvPr/>
        </p:nvGrpSpPr>
        <p:grpSpPr>
          <a:xfrm>
            <a:off x="4385982" y="5229020"/>
            <a:ext cx="540007" cy="540007"/>
            <a:chOff x="3665972" y="2888994"/>
            <a:chExt cx="540007" cy="540007"/>
          </a:xfrm>
        </p:grpSpPr>
        <p:sp>
          <p:nvSpPr>
            <p:cNvPr id="81" name="Ovaal 8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3" name="Rechte verbindingslijn 82"/>
          <p:cNvCxnSpPr/>
          <p:nvPr/>
        </p:nvCxnSpPr>
        <p:spPr>
          <a:xfrm>
            <a:off x="4655984" y="576063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49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8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69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7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7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0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1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5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3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6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2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4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59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4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7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8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Two</a:t>
            </a:r>
            <a:r>
              <a:rPr lang="nl-BE" dirty="0"/>
              <a:t> more </a:t>
            </a:r>
            <a:r>
              <a:rPr lang="nl-BE" dirty="0" err="1"/>
              <a:t>players</a:t>
            </a:r>
            <a:r>
              <a:rPr lang="nl-BE" dirty="0"/>
              <a:t> </a:t>
            </a:r>
            <a:r>
              <a:rPr lang="nl-BE" dirty="0" err="1"/>
              <a:t>join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RED side …</a:t>
            </a:r>
          </a:p>
          <a:p>
            <a:pPr algn="ctr"/>
            <a:r>
              <a:rPr lang="nl-BE" dirty="0" err="1"/>
              <a:t>Two</a:t>
            </a:r>
            <a:r>
              <a:rPr lang="nl-BE" dirty="0"/>
              <a:t> red AI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decomissioned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replaced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two</a:t>
            </a:r>
            <a:r>
              <a:rPr lang="nl-BE" dirty="0"/>
              <a:t> red </a:t>
            </a:r>
            <a:r>
              <a:rPr lang="nl-BE" dirty="0" err="1"/>
              <a:t>players</a:t>
            </a:r>
            <a:r>
              <a:rPr lang="nl-BE" dirty="0"/>
              <a:t>.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5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6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0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al 77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 anchorCtr="1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3125967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80" name="Groep 79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81" name="Ovaal 8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3" name="Rechte verbindingslijn 82"/>
          <p:cNvCxnSpPr/>
          <p:nvPr/>
        </p:nvCxnSpPr>
        <p:spPr>
          <a:xfrm>
            <a:off x="3575971" y="576063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kstvak 83"/>
          <p:cNvSpPr txBox="1"/>
          <p:nvPr/>
        </p:nvSpPr>
        <p:spPr>
          <a:xfrm>
            <a:off x="8076022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85" name="Groep 84"/>
          <p:cNvGrpSpPr/>
          <p:nvPr/>
        </p:nvGrpSpPr>
        <p:grpSpPr>
          <a:xfrm>
            <a:off x="8256023" y="5229020"/>
            <a:ext cx="540007" cy="540007"/>
            <a:chOff x="3665972" y="2888994"/>
            <a:chExt cx="540007" cy="540007"/>
          </a:xfrm>
        </p:grpSpPr>
        <p:sp>
          <p:nvSpPr>
            <p:cNvPr id="86" name="Ovaal 8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8" name="Rechte verbindingslijn 87"/>
          <p:cNvCxnSpPr/>
          <p:nvPr/>
        </p:nvCxnSpPr>
        <p:spPr>
          <a:xfrm>
            <a:off x="8526027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kstvak 88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90" name="Groep 89"/>
          <p:cNvGrpSpPr/>
          <p:nvPr/>
        </p:nvGrpSpPr>
        <p:grpSpPr>
          <a:xfrm>
            <a:off x="7176011" y="5229020"/>
            <a:ext cx="540007" cy="540007"/>
            <a:chOff x="3665972" y="2888994"/>
            <a:chExt cx="540007" cy="540007"/>
          </a:xfrm>
        </p:grpSpPr>
        <p:sp>
          <p:nvSpPr>
            <p:cNvPr id="91" name="Ovaal 9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93" name="Rechte verbindingslijn 92"/>
          <p:cNvCxnSpPr/>
          <p:nvPr/>
        </p:nvCxnSpPr>
        <p:spPr>
          <a:xfrm>
            <a:off x="7446015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kstvak 93"/>
          <p:cNvSpPr txBox="1"/>
          <p:nvPr/>
        </p:nvSpPr>
        <p:spPr>
          <a:xfrm>
            <a:off x="9156034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95" name="Tekstvak 94"/>
          <p:cNvSpPr txBox="1"/>
          <p:nvPr/>
        </p:nvSpPr>
        <p:spPr>
          <a:xfrm>
            <a:off x="10236047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96" name="Groep 95"/>
          <p:cNvGrpSpPr/>
          <p:nvPr/>
        </p:nvGrpSpPr>
        <p:grpSpPr>
          <a:xfrm>
            <a:off x="10416048" y="5229020"/>
            <a:ext cx="540007" cy="540007"/>
            <a:chOff x="3665972" y="2888994"/>
            <a:chExt cx="540007" cy="540007"/>
          </a:xfrm>
        </p:grpSpPr>
        <p:sp>
          <p:nvSpPr>
            <p:cNvPr id="97" name="Ovaal 9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9" name="Groep 98"/>
          <p:cNvGrpSpPr/>
          <p:nvPr/>
        </p:nvGrpSpPr>
        <p:grpSpPr>
          <a:xfrm>
            <a:off x="9336036" y="5229020"/>
            <a:ext cx="540007" cy="540007"/>
            <a:chOff x="3665972" y="2888994"/>
            <a:chExt cx="540007" cy="540007"/>
          </a:xfrm>
        </p:grpSpPr>
        <p:sp>
          <p:nvSpPr>
            <p:cNvPr id="100" name="Ovaal 9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2" name="Rechte verbindingslijn 101"/>
          <p:cNvCxnSpPr/>
          <p:nvPr/>
        </p:nvCxnSpPr>
        <p:spPr>
          <a:xfrm>
            <a:off x="9606037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Rechte verbindingslijn 102"/>
          <p:cNvCxnSpPr/>
          <p:nvPr/>
        </p:nvCxnSpPr>
        <p:spPr>
          <a:xfrm>
            <a:off x="10686050" y="5760633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kstvak 103"/>
          <p:cNvSpPr txBox="1"/>
          <p:nvPr/>
        </p:nvSpPr>
        <p:spPr>
          <a:xfrm>
            <a:off x="3125968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5"/>
                </a:solidFill>
              </a:rPr>
              <a:t>AI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grpSp>
        <p:nvGrpSpPr>
          <p:cNvPr id="105" name="Groep 104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106" name="Ovaal 10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4" name="Rechte verbindingslijn 113"/>
          <p:cNvCxnSpPr/>
          <p:nvPr/>
        </p:nvCxnSpPr>
        <p:spPr>
          <a:xfrm>
            <a:off x="3575973" y="5769026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kstvak 114"/>
          <p:cNvSpPr txBox="1"/>
          <p:nvPr/>
        </p:nvSpPr>
        <p:spPr>
          <a:xfrm>
            <a:off x="420598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16" name="Groep 115"/>
          <p:cNvGrpSpPr/>
          <p:nvPr/>
        </p:nvGrpSpPr>
        <p:grpSpPr>
          <a:xfrm>
            <a:off x="4385982" y="5229020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9" name="Rechte verbindingslijn 118"/>
          <p:cNvCxnSpPr/>
          <p:nvPr/>
        </p:nvCxnSpPr>
        <p:spPr>
          <a:xfrm>
            <a:off x="4655984" y="5760633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76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fgeronde rechthoek 2"/>
          <p:cNvSpPr/>
          <p:nvPr/>
        </p:nvSpPr>
        <p:spPr>
          <a:xfrm>
            <a:off x="605939" y="2078986"/>
            <a:ext cx="10980122" cy="4500049"/>
          </a:xfrm>
          <a:prstGeom prst="roundRect">
            <a:avLst>
              <a:gd name="adj" fmla="val 5496"/>
            </a:avLst>
          </a:prstGeom>
          <a:solidFill>
            <a:schemeClr val="bg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 err="1"/>
              <a:t>This</a:t>
            </a:r>
            <a:r>
              <a:rPr lang="nl-BE" dirty="0"/>
              <a:t> mission </a:t>
            </a:r>
            <a:r>
              <a:rPr lang="nl-BE" dirty="0" err="1"/>
              <a:t>definition</a:t>
            </a:r>
            <a:r>
              <a:rPr lang="nl-BE" dirty="0"/>
              <a:t> </a:t>
            </a:r>
            <a:r>
              <a:rPr lang="nl-BE" dirty="0" err="1"/>
              <a:t>contains</a:t>
            </a:r>
            <a:r>
              <a:rPr lang="nl-BE" dirty="0"/>
              <a:t> 2 blue </a:t>
            </a:r>
            <a:r>
              <a:rPr lang="nl-BE" dirty="0" err="1"/>
              <a:t>CLIENTs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1 AI; </a:t>
            </a:r>
            <a:r>
              <a:rPr lang="nl-BE" dirty="0" err="1"/>
              <a:t>same</a:t>
            </a:r>
            <a:r>
              <a:rPr lang="nl-BE" dirty="0"/>
              <a:t> on </a:t>
            </a:r>
            <a:r>
              <a:rPr lang="nl-BE" dirty="0" err="1"/>
              <a:t>the</a:t>
            </a:r>
            <a:r>
              <a:rPr lang="nl-BE" dirty="0"/>
              <a:t> red side.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spawn</a:t>
            </a:r>
            <a:r>
              <a:rPr lang="nl-BE" dirty="0"/>
              <a:t> </a:t>
            </a:r>
            <a:r>
              <a:rPr lang="nl-BE" dirty="0" err="1"/>
              <a:t>replacement</a:t>
            </a:r>
            <a:r>
              <a:rPr lang="nl-BE" dirty="0"/>
              <a:t> AI</a:t>
            </a:r>
            <a:br>
              <a:rPr lang="nl-BE" dirty="0"/>
            </a:br>
            <a:r>
              <a:rPr lang="nl-BE" dirty="0"/>
              <a:t>HOW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works</a:t>
            </a:r>
            <a:endParaRPr lang="en-US" dirty="0"/>
          </a:p>
        </p:txBody>
      </p:sp>
      <p:sp>
        <p:nvSpPr>
          <p:cNvPr id="37" name="Tekstvak 36"/>
          <p:cNvSpPr txBox="1"/>
          <p:nvPr/>
        </p:nvSpPr>
        <p:spPr>
          <a:xfrm>
            <a:off x="204595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42" name="Tekstvak 41"/>
          <p:cNvSpPr txBox="1"/>
          <p:nvPr/>
        </p:nvSpPr>
        <p:spPr>
          <a:xfrm>
            <a:off x="3125968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CLIENT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10" name="Groep 9"/>
          <p:cNvGrpSpPr/>
          <p:nvPr/>
        </p:nvGrpSpPr>
        <p:grpSpPr>
          <a:xfrm>
            <a:off x="3305969" y="2618991"/>
            <a:ext cx="540007" cy="540007"/>
            <a:chOff x="3665972" y="2888994"/>
            <a:chExt cx="540007" cy="540007"/>
          </a:xfrm>
        </p:grpSpPr>
        <p:sp>
          <p:nvSpPr>
            <p:cNvPr id="43" name="Ovaal 4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2225957" y="2618991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kstvak 55"/>
          <p:cNvSpPr txBox="1"/>
          <p:nvPr/>
        </p:nvSpPr>
        <p:spPr>
          <a:xfrm>
            <a:off x="4205979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57" name="Groep 56"/>
          <p:cNvGrpSpPr/>
          <p:nvPr/>
        </p:nvGrpSpPr>
        <p:grpSpPr>
          <a:xfrm>
            <a:off x="4385980" y="2618991"/>
            <a:ext cx="540007" cy="540007"/>
            <a:chOff x="3665972" y="2888994"/>
            <a:chExt cx="540007" cy="540007"/>
          </a:xfrm>
        </p:grpSpPr>
        <p:sp>
          <p:nvSpPr>
            <p:cNvPr id="58" name="Ovaal 5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Tekstvak 59"/>
          <p:cNvSpPr txBox="1"/>
          <p:nvPr/>
        </p:nvSpPr>
        <p:spPr>
          <a:xfrm>
            <a:off x="6996011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61" name="Tekstvak 60"/>
          <p:cNvSpPr txBox="1"/>
          <p:nvPr/>
        </p:nvSpPr>
        <p:spPr>
          <a:xfrm>
            <a:off x="8076024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CLIENT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62" name="Groep 61"/>
          <p:cNvGrpSpPr/>
          <p:nvPr/>
        </p:nvGrpSpPr>
        <p:grpSpPr>
          <a:xfrm>
            <a:off x="8256025" y="2618991"/>
            <a:ext cx="540007" cy="540007"/>
            <a:chOff x="3665972" y="2888994"/>
            <a:chExt cx="540007" cy="540007"/>
          </a:xfrm>
        </p:grpSpPr>
        <p:sp>
          <p:nvSpPr>
            <p:cNvPr id="63" name="Ovaal 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5" name="Groep 64"/>
          <p:cNvGrpSpPr/>
          <p:nvPr/>
        </p:nvGrpSpPr>
        <p:grpSpPr>
          <a:xfrm>
            <a:off x="7176013" y="2618991"/>
            <a:ext cx="540007" cy="540007"/>
            <a:chOff x="3665972" y="2888994"/>
            <a:chExt cx="540007" cy="540007"/>
          </a:xfrm>
        </p:grpSpPr>
        <p:sp>
          <p:nvSpPr>
            <p:cNvPr id="66" name="Ovaal 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8" name="Tekstvak 67"/>
          <p:cNvSpPr txBox="1"/>
          <p:nvPr/>
        </p:nvSpPr>
        <p:spPr>
          <a:xfrm>
            <a:off x="9156035" y="325739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69" name="Groep 68"/>
          <p:cNvGrpSpPr/>
          <p:nvPr/>
        </p:nvGrpSpPr>
        <p:grpSpPr>
          <a:xfrm>
            <a:off x="9336036" y="261899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2" name="Rechte verbindingslijn 11"/>
          <p:cNvCxnSpPr>
            <a:endCxn id="42" idx="0"/>
          </p:cNvCxnSpPr>
          <p:nvPr/>
        </p:nvCxnSpPr>
        <p:spPr>
          <a:xfrm>
            <a:off x="3575972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/>
          <p:nvPr/>
        </p:nvCxnSpPr>
        <p:spPr>
          <a:xfrm>
            <a:off x="4655984" y="315899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2495959" y="3150604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7446014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/>
          <p:nvPr/>
        </p:nvCxnSpPr>
        <p:spPr>
          <a:xfrm>
            <a:off x="8526027" y="3150604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/>
          <p:cNvCxnSpPr/>
          <p:nvPr/>
        </p:nvCxnSpPr>
        <p:spPr>
          <a:xfrm>
            <a:off x="9606038" y="3158997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fgeronde rechthoek 76"/>
          <p:cNvSpPr/>
          <p:nvPr/>
        </p:nvSpPr>
        <p:spPr>
          <a:xfrm>
            <a:off x="605939" y="3699003"/>
            <a:ext cx="10980122" cy="2880031"/>
          </a:xfrm>
          <a:prstGeom prst="roundRect">
            <a:avLst>
              <a:gd name="adj" fmla="val 5496"/>
            </a:avLst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dirty="0"/>
              <a:t>The blue </a:t>
            </a:r>
            <a:r>
              <a:rPr lang="nl-BE" dirty="0" err="1"/>
              <a:t>player</a:t>
            </a:r>
            <a:r>
              <a:rPr lang="nl-BE" dirty="0"/>
              <a:t> </a:t>
            </a:r>
            <a:r>
              <a:rPr lang="nl-BE" dirty="0" err="1"/>
              <a:t>leaves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scene …</a:t>
            </a:r>
          </a:p>
          <a:p>
            <a:pPr algn="ctr"/>
            <a:r>
              <a:rPr lang="nl-BE" dirty="0" err="1"/>
              <a:t>One</a:t>
            </a:r>
            <a:r>
              <a:rPr lang="nl-BE" dirty="0"/>
              <a:t> new blue AI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created</a:t>
            </a:r>
            <a:r>
              <a:rPr lang="nl-BE" dirty="0"/>
              <a:t>.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10146045" y="2078985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Definition</a:t>
            </a:r>
          </a:p>
        </p:txBody>
      </p:sp>
      <p:sp>
        <p:nvSpPr>
          <p:cNvPr id="108" name="Tekstvak 107"/>
          <p:cNvSpPr txBox="1"/>
          <p:nvPr/>
        </p:nvSpPr>
        <p:spPr>
          <a:xfrm>
            <a:off x="10146045" y="3789004"/>
            <a:ext cx="1274404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Mission </a:t>
            </a:r>
            <a:r>
              <a:rPr lang="nl-BE" sz="1200" dirty="0" err="1">
                <a:solidFill>
                  <a:schemeClr val="bg1"/>
                </a:solidFill>
              </a:rPr>
              <a:t>Execution</a:t>
            </a:r>
            <a:endParaRPr lang="nl-BE" sz="1200" dirty="0">
              <a:solidFill>
                <a:schemeClr val="bg1"/>
              </a:solidFill>
            </a:endParaRPr>
          </a:p>
        </p:txBody>
      </p:sp>
      <p:sp>
        <p:nvSpPr>
          <p:cNvPr id="109" name="Tekstvak 108"/>
          <p:cNvSpPr txBox="1"/>
          <p:nvPr/>
        </p:nvSpPr>
        <p:spPr>
          <a:xfrm>
            <a:off x="2045955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10" name="Groep 109"/>
          <p:cNvGrpSpPr/>
          <p:nvPr/>
        </p:nvGrpSpPr>
        <p:grpSpPr>
          <a:xfrm>
            <a:off x="2225956" y="5229020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3" name="Rechte verbindingslijn 112"/>
          <p:cNvCxnSpPr/>
          <p:nvPr/>
        </p:nvCxnSpPr>
        <p:spPr>
          <a:xfrm>
            <a:off x="2495960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al 77"/>
          <p:cNvSpPr/>
          <p:nvPr/>
        </p:nvSpPr>
        <p:spPr>
          <a:xfrm>
            <a:off x="695941" y="3789004"/>
            <a:ext cx="450004" cy="450004"/>
          </a:xfrm>
          <a:prstGeom prst="ellipse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 anchorCtr="1"/>
          <a:lstStyle/>
          <a:p>
            <a:pPr algn="ctr"/>
            <a:r>
              <a:rPr lang="nl-BE" sz="16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3125967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1"/>
                </a:solidFill>
              </a:rPr>
              <a:t>PLAYER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grpSp>
        <p:nvGrpSpPr>
          <p:cNvPr id="80" name="Groep 79"/>
          <p:cNvGrpSpPr/>
          <p:nvPr/>
        </p:nvGrpSpPr>
        <p:grpSpPr>
          <a:xfrm>
            <a:off x="3305969" y="5229020"/>
            <a:ext cx="540007" cy="540007"/>
            <a:chOff x="3665972" y="2888994"/>
            <a:chExt cx="540007" cy="540007"/>
          </a:xfrm>
        </p:grpSpPr>
        <p:sp>
          <p:nvSpPr>
            <p:cNvPr id="81" name="Ovaal 8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3" name="Rechte verbindingslijn 82"/>
          <p:cNvCxnSpPr/>
          <p:nvPr/>
        </p:nvCxnSpPr>
        <p:spPr>
          <a:xfrm>
            <a:off x="3575971" y="5760633"/>
            <a:ext cx="1" cy="98394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kstvak 93"/>
          <p:cNvSpPr txBox="1"/>
          <p:nvPr/>
        </p:nvSpPr>
        <p:spPr>
          <a:xfrm>
            <a:off x="699601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95" name="Tekstvak 94"/>
          <p:cNvSpPr txBox="1"/>
          <p:nvPr/>
        </p:nvSpPr>
        <p:spPr>
          <a:xfrm>
            <a:off x="8076023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2"/>
                </a:solidFill>
              </a:rPr>
              <a:t>PLAYER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grpSp>
        <p:nvGrpSpPr>
          <p:cNvPr id="96" name="Groep 95"/>
          <p:cNvGrpSpPr/>
          <p:nvPr/>
        </p:nvGrpSpPr>
        <p:grpSpPr>
          <a:xfrm>
            <a:off x="8256024" y="5229020"/>
            <a:ext cx="540007" cy="540007"/>
            <a:chOff x="3665972" y="2888994"/>
            <a:chExt cx="540007" cy="540007"/>
          </a:xfrm>
        </p:grpSpPr>
        <p:sp>
          <p:nvSpPr>
            <p:cNvPr id="97" name="Ovaal 9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9" name="Groep 98"/>
          <p:cNvGrpSpPr/>
          <p:nvPr/>
        </p:nvGrpSpPr>
        <p:grpSpPr>
          <a:xfrm>
            <a:off x="7176012" y="5229020"/>
            <a:ext cx="540007" cy="540007"/>
            <a:chOff x="3665972" y="2888994"/>
            <a:chExt cx="540007" cy="540007"/>
          </a:xfrm>
        </p:grpSpPr>
        <p:sp>
          <p:nvSpPr>
            <p:cNvPr id="100" name="Ovaal 9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2" name="Rechte verbindingslijn 101"/>
          <p:cNvCxnSpPr/>
          <p:nvPr/>
        </p:nvCxnSpPr>
        <p:spPr>
          <a:xfrm>
            <a:off x="7446013" y="5769026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Rechte verbindingslijn 102"/>
          <p:cNvCxnSpPr/>
          <p:nvPr/>
        </p:nvCxnSpPr>
        <p:spPr>
          <a:xfrm>
            <a:off x="8526026" y="5760633"/>
            <a:ext cx="1" cy="98394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kstvak 103"/>
          <p:cNvSpPr txBox="1"/>
          <p:nvPr/>
        </p:nvSpPr>
        <p:spPr>
          <a:xfrm>
            <a:off x="4205980" y="586742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105" name="Groep 104"/>
          <p:cNvGrpSpPr/>
          <p:nvPr/>
        </p:nvGrpSpPr>
        <p:grpSpPr>
          <a:xfrm>
            <a:off x="4385981" y="5229020"/>
            <a:ext cx="540007" cy="540007"/>
            <a:chOff x="3665972" y="2888994"/>
            <a:chExt cx="540007" cy="540007"/>
          </a:xfrm>
        </p:grpSpPr>
        <p:sp>
          <p:nvSpPr>
            <p:cNvPr id="106" name="Ovaal 10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4" name="Rechte verbindingslijn 113"/>
          <p:cNvCxnSpPr/>
          <p:nvPr/>
        </p:nvCxnSpPr>
        <p:spPr>
          <a:xfrm>
            <a:off x="4655985" y="5769026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18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7" name="Tekstvak 6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2135956" y="3699003"/>
            <a:ext cx="3870043" cy="900010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AI takes off at AIRBASE 1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its</a:t>
            </a:r>
            <a:r>
              <a:rPr lang="nl-BE" sz="1600" dirty="0">
                <a:solidFill>
                  <a:schemeClr val="bg1"/>
                </a:solidFill>
              </a:rPr>
              <a:t> route…</a:t>
            </a:r>
          </a:p>
          <a:p>
            <a:r>
              <a:rPr lang="nl-BE" sz="1600" dirty="0">
                <a:solidFill>
                  <a:schemeClr val="bg1"/>
                </a:solidFill>
              </a:rPr>
              <a:t>AI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land at AIRBASE 2</a:t>
            </a:r>
          </a:p>
        </p:txBody>
      </p:sp>
      <p:sp>
        <p:nvSpPr>
          <p:cNvPr id="25" name="Ovaal 24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kstvak 31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3" name="Ovaal 32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kstvak 33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5" name="Ovaal 34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6" name="Tekstvak 35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Tekstvak 36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  <p:cxnSp>
        <p:nvCxnSpPr>
          <p:cNvPr id="24" name="Rechte verbindingslijn 23"/>
          <p:cNvCxnSpPr>
            <a:endCxn id="35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502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 </a:t>
            </a:r>
            <a:r>
              <a:rPr lang="nl-BE" dirty="0" err="1"/>
              <a:t>the</a:t>
            </a:r>
            <a:r>
              <a:rPr lang="nl-BE" dirty="0"/>
              <a:t> return </a:t>
            </a:r>
            <a:r>
              <a:rPr lang="nl-BE" dirty="0" err="1"/>
              <a:t>airbase</a:t>
            </a:r>
            <a:endParaRPr lang="nl-BE" dirty="0"/>
          </a:p>
        </p:txBody>
      </p:sp>
      <p:sp>
        <p:nvSpPr>
          <p:cNvPr id="3" name="Ovaal 2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ekstvak 3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1235946" y="2258987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Ovaal 12"/>
          <p:cNvSpPr/>
          <p:nvPr/>
        </p:nvSpPr>
        <p:spPr>
          <a:xfrm>
            <a:off x="9336036" y="5589024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Tekstvak 13"/>
          <p:cNvSpPr txBox="1"/>
          <p:nvPr/>
        </p:nvSpPr>
        <p:spPr>
          <a:xfrm>
            <a:off x="425937" y="2888994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5" name="Tekstvak 14"/>
          <p:cNvSpPr txBox="1"/>
          <p:nvPr/>
        </p:nvSpPr>
        <p:spPr>
          <a:xfrm>
            <a:off x="10146045" y="5769026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3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7" name="Rechte verbindingslijn 16"/>
          <p:cNvCxnSpPr>
            <a:stCxn id="3" idx="6"/>
          </p:cNvCxnSpPr>
          <p:nvPr/>
        </p:nvCxnSpPr>
        <p:spPr>
          <a:xfrm>
            <a:off x="2225956" y="5769027"/>
            <a:ext cx="2430028" cy="18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 flipV="1">
            <a:off x="4655984" y="4779015"/>
            <a:ext cx="2070023" cy="1170013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 flipV="1">
            <a:off x="6186001" y="2888994"/>
            <a:ext cx="540006" cy="1890022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>
            <a:endCxn id="12" idx="6"/>
          </p:cNvCxnSpPr>
          <p:nvPr/>
        </p:nvCxnSpPr>
        <p:spPr>
          <a:xfrm flipH="1" flipV="1">
            <a:off x="2315957" y="2798993"/>
            <a:ext cx="3870044" cy="90001"/>
          </a:xfrm>
          <a:prstGeom prst="line">
            <a:avLst/>
          </a:prstGeom>
          <a:ln w="28575"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135956" y="5859027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SP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385981" y="558902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6726007" y="4689014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335936" y="3609002"/>
            <a:ext cx="3870043" cy="1170013"/>
          </a:xfrm>
          <a:prstGeom prst="roundRect">
            <a:avLst>
              <a:gd name="adj" fmla="val 766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bg1"/>
                </a:solidFill>
              </a:rPr>
              <a:t>The AI is on </a:t>
            </a:r>
            <a:r>
              <a:rPr lang="nl-BE" sz="1600" dirty="0" err="1">
                <a:solidFill>
                  <a:schemeClr val="bg1"/>
                </a:solidFill>
              </a:rPr>
              <a:t>its</a:t>
            </a:r>
            <a:r>
              <a:rPr lang="nl-BE" sz="1600" dirty="0">
                <a:solidFill>
                  <a:schemeClr val="bg1"/>
                </a:solidFill>
              </a:rPr>
              <a:t> way …</a:t>
            </a:r>
          </a:p>
          <a:p>
            <a:r>
              <a:rPr lang="nl-BE" sz="1600" dirty="0" err="1">
                <a:solidFill>
                  <a:schemeClr val="bg1"/>
                </a:solidFill>
              </a:rPr>
              <a:t>Note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AI is </a:t>
            </a:r>
            <a:r>
              <a:rPr lang="nl-BE" sz="1600" dirty="0" err="1">
                <a:solidFill>
                  <a:schemeClr val="bg1"/>
                </a:solidFill>
              </a:rPr>
              <a:t>spawned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a timing </a:t>
            </a:r>
            <a:r>
              <a:rPr lang="nl-BE" sz="1600" dirty="0" err="1">
                <a:solidFill>
                  <a:schemeClr val="bg1"/>
                </a:solidFill>
              </a:rPr>
              <a:t>randomization</a:t>
            </a:r>
            <a:r>
              <a:rPr lang="nl-BE" sz="1600" dirty="0">
                <a:solidFill>
                  <a:schemeClr val="bg1"/>
                </a:solidFill>
              </a:rPr>
              <a:t> interval, </a:t>
            </a:r>
            <a:r>
              <a:rPr lang="nl-BE" sz="1600" dirty="0" err="1">
                <a:solidFill>
                  <a:schemeClr val="bg1"/>
                </a:solidFill>
              </a:rPr>
              <a:t>resulting</a:t>
            </a:r>
            <a:r>
              <a:rPr lang="nl-BE" sz="1600" dirty="0">
                <a:solidFill>
                  <a:schemeClr val="bg1"/>
                </a:solidFill>
              </a:rPr>
              <a:t> in AI </a:t>
            </a:r>
            <a:r>
              <a:rPr lang="nl-BE" sz="1600" dirty="0" err="1">
                <a:solidFill>
                  <a:schemeClr val="bg1"/>
                </a:solidFill>
              </a:rPr>
              <a:t>being</a:t>
            </a:r>
            <a:r>
              <a:rPr lang="nl-BE" sz="1600" dirty="0">
                <a:solidFill>
                  <a:schemeClr val="bg1"/>
                </a:solidFill>
              </a:rPr>
              <a:t> spread out over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route.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915998" y="5319021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8" name="Groep 7"/>
          <p:cNvGrpSpPr/>
          <p:nvPr/>
        </p:nvGrpSpPr>
        <p:grpSpPr>
          <a:xfrm>
            <a:off x="6095999" y="4680621"/>
            <a:ext cx="540007" cy="540007"/>
            <a:chOff x="3665972" y="2888994"/>
            <a:chExt cx="540007" cy="540007"/>
          </a:xfrm>
        </p:grpSpPr>
        <p:sp>
          <p:nvSpPr>
            <p:cNvPr id="9" name="Ovaal 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6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Rechte verbindingslijn 10"/>
          <p:cNvCxnSpPr/>
          <p:nvPr/>
        </p:nvCxnSpPr>
        <p:spPr>
          <a:xfrm>
            <a:off x="6366003" y="5220627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3035967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32" name="Groep 31"/>
          <p:cNvGrpSpPr/>
          <p:nvPr/>
        </p:nvGrpSpPr>
        <p:grpSpPr>
          <a:xfrm>
            <a:off x="3215968" y="5589024"/>
            <a:ext cx="540007" cy="540007"/>
            <a:chOff x="3665972" y="2888994"/>
            <a:chExt cx="540007" cy="540007"/>
          </a:xfrm>
        </p:grpSpPr>
        <p:sp>
          <p:nvSpPr>
            <p:cNvPr id="33" name="Ovaal 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5" name="Rechte verbindingslijn 34"/>
          <p:cNvCxnSpPr/>
          <p:nvPr/>
        </p:nvCxnSpPr>
        <p:spPr>
          <a:xfrm>
            <a:off x="3485972" y="6129030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al 35"/>
          <p:cNvSpPr/>
          <p:nvPr/>
        </p:nvSpPr>
        <p:spPr>
          <a:xfrm>
            <a:off x="7356014" y="3068996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7" name="Tekstvak 36"/>
          <p:cNvSpPr txBox="1"/>
          <p:nvPr/>
        </p:nvSpPr>
        <p:spPr>
          <a:xfrm>
            <a:off x="8256024" y="3248998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8" name="Tekstvak 37"/>
          <p:cNvSpPr txBox="1"/>
          <p:nvPr/>
        </p:nvSpPr>
        <p:spPr>
          <a:xfrm>
            <a:off x="2315958" y="2438989"/>
            <a:ext cx="450005" cy="270003"/>
          </a:xfrm>
          <a:prstGeom prst="flowChartConnector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tIns="0" bIns="0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DP</a:t>
            </a:r>
          </a:p>
        </p:txBody>
      </p:sp>
    </p:spTree>
    <p:extLst>
      <p:ext uri="{BB962C8B-B14F-4D97-AF65-F5344CB8AC3E}">
        <p14:creationId xmlns:p14="http://schemas.microsoft.com/office/powerpoint/2010/main" val="3647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10090</TotalTime>
  <Words>650</Words>
  <Application>Microsoft Office PowerPoint</Application>
  <PresentationFormat>Breedbeeld</PresentationFormat>
  <Paragraphs>194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8" baseType="lpstr">
      <vt:lpstr>Arial</vt:lpstr>
      <vt:lpstr>Corbel</vt:lpstr>
      <vt:lpstr>Wingdings</vt:lpstr>
      <vt:lpstr>Gestreept</vt:lpstr>
      <vt:lpstr>moose for dcs world AI BALANCER</vt:lpstr>
      <vt:lpstr>AI_BALANCER CLASS</vt:lpstr>
      <vt:lpstr>ai_balancer functional overview</vt:lpstr>
      <vt:lpstr>spawn replacement AI HOW it works</vt:lpstr>
      <vt:lpstr>spawn Replacement AI HOW it works</vt:lpstr>
      <vt:lpstr>spawn replacement AI HOW it works</vt:lpstr>
      <vt:lpstr>spawn replacement AI HOW it works</vt:lpstr>
      <vt:lpstr>select the return airbase</vt:lpstr>
      <vt:lpstr>select the return airbase</vt:lpstr>
      <vt:lpstr>select the return airbase home airbase</vt:lpstr>
      <vt:lpstr>select the return airbase  nearest friendly airbase</vt:lpstr>
      <vt:lpstr>only return AI if there is no enemy player within range</vt:lpstr>
      <vt:lpstr>tailor AI_BALANCER</vt:lpstr>
      <vt:lpstr>moose for dcs world AI BALANCER – demo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419</cp:revision>
  <dcterms:created xsi:type="dcterms:W3CDTF">2016-04-14T07:37:30Z</dcterms:created>
  <dcterms:modified xsi:type="dcterms:W3CDTF">2017-01-09T14:58:39Z</dcterms:modified>
</cp:coreProperties>
</file>

<file path=docProps/thumbnail.jpeg>
</file>